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เมธี ประเสริฐกิจพันธุ์" userId="20560b39-3147-4750-9f93-18ea1b4da9fa" providerId="ADAL" clId="{B1B726EF-671C-4AAE-B9A6-C96D4785C898}"/>
    <pc:docChg chg="undo custSel addSld delSld modSld modMainMaster">
      <pc:chgData name="เมธี ประเสริฐกิจพันธุ์" userId="20560b39-3147-4750-9f93-18ea1b4da9fa" providerId="ADAL" clId="{B1B726EF-671C-4AAE-B9A6-C96D4785C898}" dt="2021-12-25T07:32:31.599" v="4605" actId="1076"/>
      <pc:docMkLst>
        <pc:docMk/>
      </pc:docMkLst>
      <pc:sldChg chg="setBg">
        <pc:chgData name="เมธี ประเสริฐกิจพันธุ์" userId="20560b39-3147-4750-9f93-18ea1b4da9fa" providerId="ADAL" clId="{B1B726EF-671C-4AAE-B9A6-C96D4785C898}" dt="2021-12-25T06:09:27.902" v="1811"/>
        <pc:sldMkLst>
          <pc:docMk/>
          <pc:sldMk cId="0" sldId="256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5:35.768" v="618" actId="47"/>
        <pc:sldMkLst>
          <pc:docMk/>
          <pc:sldMk cId="0" sldId="257"/>
        </pc:sldMkLst>
      </pc:sldChg>
      <pc:sldChg chg="modSp mod setBg modNotesTx">
        <pc:chgData name="เมธี ประเสริฐกิจพันธุ์" userId="20560b39-3147-4750-9f93-18ea1b4da9fa" providerId="ADAL" clId="{B1B726EF-671C-4AAE-B9A6-C96D4785C898}" dt="2021-12-25T06:10:21.424" v="1818" actId="20577"/>
        <pc:sldMkLst>
          <pc:docMk/>
          <pc:sldMk cId="0" sldId="258"/>
        </pc:sldMkLst>
        <pc:spChg chg="mod">
          <ac:chgData name="เมธี ประเสริฐกิจพันธุ์" userId="20560b39-3147-4750-9f93-18ea1b4da9fa" providerId="ADAL" clId="{B1B726EF-671C-4AAE-B9A6-C96D4785C898}" dt="2021-12-25T06:10:21.424" v="1818" actId="20577"/>
          <ac:spMkLst>
            <pc:docMk/>
            <pc:sldMk cId="0" sldId="258"/>
            <ac:spMk id="2" creationId="{F9E40320-3E99-4C06-9F89-F863DE4082E2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5:30:56.368" v="698" actId="115"/>
          <ac:spMkLst>
            <pc:docMk/>
            <pc:sldMk cId="0" sldId="258"/>
            <ac:spMk id="69" creationId="{00000000-0000-0000-0000-000000000000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5:30:58.906" v="699"/>
          <ac:spMkLst>
            <pc:docMk/>
            <pc:sldMk cId="0" sldId="258"/>
            <ac:spMk id="71" creationId="{00000000-0000-0000-0000-000000000000}"/>
          </ac:spMkLst>
        </pc:spChg>
      </pc:sldChg>
      <pc:sldChg chg="addSp delSp modSp mod setBg modNotesTx">
        <pc:chgData name="เมธี ประเสริฐกิจพันธุ์" userId="20560b39-3147-4750-9f93-18ea1b4da9fa" providerId="ADAL" clId="{B1B726EF-671C-4AAE-B9A6-C96D4785C898}" dt="2021-12-25T06:09:27.902" v="1811"/>
        <pc:sldMkLst>
          <pc:docMk/>
          <pc:sldMk cId="0" sldId="259"/>
        </pc:sldMkLst>
        <pc:spChg chg="add del mod">
          <ac:chgData name="เมธี ประเสริฐกิจพันธุ์" userId="20560b39-3147-4750-9f93-18ea1b4da9fa" providerId="ADAL" clId="{B1B726EF-671C-4AAE-B9A6-C96D4785C898}" dt="2021-12-25T06:05:34.158" v="1790" actId="20577"/>
          <ac:spMkLst>
            <pc:docMk/>
            <pc:sldMk cId="0" sldId="259"/>
            <ac:spMk id="9" creationId="{C1C9B915-29DB-49F5-AE54-52B568BC1F49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5:30:46.744" v="696"/>
          <ac:spMkLst>
            <pc:docMk/>
            <pc:sldMk cId="0" sldId="259"/>
            <ac:spMk id="76" creationId="{00000000-0000-0000-0000-000000000000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5:31:19.910" v="701"/>
          <ac:spMkLst>
            <pc:docMk/>
            <pc:sldMk cId="0" sldId="259"/>
            <ac:spMk id="78" creationId="{00000000-0000-0000-0000-000000000000}"/>
          </ac:spMkLst>
        </pc:spChg>
        <pc:picChg chg="add del mod">
          <ac:chgData name="เมธี ประเสริฐกิจพันธุ์" userId="20560b39-3147-4750-9f93-18ea1b4da9fa" providerId="ADAL" clId="{B1B726EF-671C-4AAE-B9A6-C96D4785C898}" dt="2021-12-25T05:26:11.237" v="619" actId="478"/>
          <ac:picMkLst>
            <pc:docMk/>
            <pc:sldMk cId="0" sldId="259"/>
            <ac:picMk id="3" creationId="{C8202493-D9D6-4ECB-ADB9-F45FB3F6284A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5:26:17.661" v="623" actId="478"/>
          <ac:picMkLst>
            <pc:docMk/>
            <pc:sldMk cId="0" sldId="259"/>
            <ac:picMk id="5" creationId="{1F761631-DD2A-429B-B89F-C837B117A566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04:46.438" v="1744" actId="1076"/>
          <ac:picMkLst>
            <pc:docMk/>
            <pc:sldMk cId="0" sldId="259"/>
            <ac:picMk id="7" creationId="{491FE253-CEA1-4219-A1CE-148FE0E26C46}"/>
          </ac:picMkLst>
        </pc:picChg>
        <pc:picChg chg="del">
          <ac:chgData name="เมธี ประเสริฐกิจพันธุ์" userId="20560b39-3147-4750-9f93-18ea1b4da9fa" providerId="ADAL" clId="{B1B726EF-671C-4AAE-B9A6-C96D4785C898}" dt="2021-12-25T05:25:19.725" v="615" actId="478"/>
          <ac:picMkLst>
            <pc:docMk/>
            <pc:sldMk cId="0" sldId="259"/>
            <ac:picMk id="77" creationId="{00000000-0000-0000-0000-000000000000}"/>
          </ac:picMkLst>
        </pc:picChg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0"/>
        </pc:sldMkLst>
      </pc:sldChg>
      <pc:sldChg chg="addSp delSp modSp add mod setBg">
        <pc:chgData name="เมธี ประเสริฐกิจพันธุ์" userId="20560b39-3147-4750-9f93-18ea1b4da9fa" providerId="ADAL" clId="{B1B726EF-671C-4AAE-B9A6-C96D4785C898}" dt="2021-12-25T06:52:16.046" v="3090" actId="20577"/>
        <pc:sldMkLst>
          <pc:docMk/>
          <pc:sldMk cId="2080117303" sldId="260"/>
        </pc:sldMkLst>
        <pc:spChg chg="del">
          <ac:chgData name="เมธี ประเสริฐกิจพันธุ์" userId="20560b39-3147-4750-9f93-18ea1b4da9fa" providerId="ADAL" clId="{B1B726EF-671C-4AAE-B9A6-C96D4785C898}" dt="2021-12-25T06:08:18.343" v="1799" actId="478"/>
          <ac:spMkLst>
            <pc:docMk/>
            <pc:sldMk cId="2080117303" sldId="260"/>
            <ac:spMk id="9" creationId="{C1C9B915-29DB-49F5-AE54-52B568BC1F49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52:16.046" v="3090" actId="20577"/>
          <ac:spMkLst>
            <pc:docMk/>
            <pc:sldMk cId="2080117303" sldId="260"/>
            <ac:spMk id="11" creationId="{3074CBE2-E242-49CE-82E4-EB601CFF8143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6:07:42.765" v="1798" actId="20577"/>
          <ac:spMkLst>
            <pc:docMk/>
            <pc:sldMk cId="2080117303" sldId="260"/>
            <ac:spMk id="78" creationId="{00000000-0000-0000-0000-000000000000}"/>
          </ac:spMkLst>
        </pc:spChg>
        <pc:picChg chg="add del">
          <ac:chgData name="เมธี ประเสริฐกิจพันธุ์" userId="20560b39-3147-4750-9f93-18ea1b4da9fa" providerId="ADAL" clId="{B1B726EF-671C-4AAE-B9A6-C96D4785C898}" dt="2021-12-25T06:21:07.109" v="2200" actId="478"/>
          <ac:picMkLst>
            <pc:docMk/>
            <pc:sldMk cId="2080117303" sldId="260"/>
            <ac:picMk id="3" creationId="{A95678B2-17E5-4128-AACC-8C996C95F001}"/>
          </ac:picMkLst>
        </pc:picChg>
        <pc:picChg chg="del">
          <ac:chgData name="เมธี ประเสริฐกิจพันธุ์" userId="20560b39-3147-4750-9f93-18ea1b4da9fa" providerId="ADAL" clId="{B1B726EF-671C-4AAE-B9A6-C96D4785C898}" dt="2021-12-25T06:07:34.286" v="1792" actId="478"/>
          <ac:picMkLst>
            <pc:docMk/>
            <pc:sldMk cId="2080117303" sldId="260"/>
            <ac:picMk id="7" creationId="{491FE253-CEA1-4219-A1CE-148FE0E26C46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09:58.003" v="1816" actId="1076"/>
          <ac:picMkLst>
            <pc:docMk/>
            <pc:sldMk cId="2080117303" sldId="260"/>
            <ac:picMk id="10" creationId="{A9B0DF04-A972-4ABF-8AAB-D771FBAC26E9}"/>
          </ac:picMkLst>
        </pc:picChg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1"/>
        </pc:sldMkLst>
      </pc:sldChg>
      <pc:sldChg chg="add del setBg">
        <pc:chgData name="เมธี ประเสริฐกิจพันธุ์" userId="20560b39-3147-4750-9f93-18ea1b4da9fa" providerId="ADAL" clId="{B1B726EF-671C-4AAE-B9A6-C96D4785C898}" dt="2021-12-25T06:08:30.234" v="1806"/>
        <pc:sldMkLst>
          <pc:docMk/>
          <pc:sldMk cId="2079356534" sldId="261"/>
        </pc:sldMkLst>
      </pc:sldChg>
      <pc:sldChg chg="addSp delSp modSp add mod">
        <pc:chgData name="เมธี ประเสริฐกิจพันธุ์" userId="20560b39-3147-4750-9f93-18ea1b4da9fa" providerId="ADAL" clId="{B1B726EF-671C-4AAE-B9A6-C96D4785C898}" dt="2021-12-25T06:57:24.543" v="3162" actId="1076"/>
        <pc:sldMkLst>
          <pc:docMk/>
          <pc:sldMk cId="2175456873" sldId="261"/>
        </pc:sldMkLst>
        <pc:spChg chg="del">
          <ac:chgData name="เมธี ประเสริฐกิจพันธุ์" userId="20560b39-3147-4750-9f93-18ea1b4da9fa" providerId="ADAL" clId="{B1B726EF-671C-4AAE-B9A6-C96D4785C898}" dt="2021-12-25T06:31:38.973" v="2837" actId="478"/>
          <ac:spMkLst>
            <pc:docMk/>
            <pc:sldMk cId="2175456873" sldId="261"/>
            <ac:spMk id="11" creationId="{3074CBE2-E242-49CE-82E4-EB601CFF8143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48:50.385" v="2913" actId="2711"/>
          <ac:spMkLst>
            <pc:docMk/>
            <pc:sldMk cId="2175456873" sldId="261"/>
            <ac:spMk id="12" creationId="{9429C2AE-01E1-4C10-9E6B-3A14828CE3B9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41:28.225" v="2880"/>
          <ac:spMkLst>
            <pc:docMk/>
            <pc:sldMk cId="2175456873" sldId="261"/>
            <ac:spMk id="13" creationId="{F4051B57-6EC2-4534-959D-70ED25A65C7C}"/>
          </ac:spMkLst>
        </pc:spChg>
        <pc:spChg chg="add del">
          <ac:chgData name="เมธี ประเสริฐกิจพันธุ์" userId="20560b39-3147-4750-9f93-18ea1b4da9fa" providerId="ADAL" clId="{B1B726EF-671C-4AAE-B9A6-C96D4785C898}" dt="2021-12-25T06:34:18.848" v="2872" actId="22"/>
          <ac:spMkLst>
            <pc:docMk/>
            <pc:sldMk cId="2175456873" sldId="261"/>
            <ac:spMk id="14" creationId="{543B31F0-BAAD-47F2-BFCD-616101E73110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55:11.452" v="3104" actId="13822"/>
          <ac:spMkLst>
            <pc:docMk/>
            <pc:sldMk cId="2175456873" sldId="261"/>
            <ac:spMk id="18" creationId="{1AF39EE8-E8EF-4ECE-9487-8B248F7750EC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48:45.087" v="2912" actId="1076"/>
          <ac:spMkLst>
            <pc:docMk/>
            <pc:sldMk cId="2175456873" sldId="261"/>
            <ac:spMk id="20" creationId="{A030ABD9-553C-4183-8710-08F19F4FF51B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56:16.379" v="3149" actId="1076"/>
          <ac:spMkLst>
            <pc:docMk/>
            <pc:sldMk cId="2175456873" sldId="261"/>
            <ac:spMk id="24" creationId="{7311ED32-4C94-43DF-93F4-7135D9160A44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6:31:32.877" v="2835" actId="20577"/>
          <ac:spMkLst>
            <pc:docMk/>
            <pc:sldMk cId="2175456873" sldId="261"/>
            <ac:spMk id="78" creationId="{00000000-0000-0000-0000-000000000000}"/>
          </ac:spMkLst>
        </pc:spChg>
        <pc:picChg chg="add del mod">
          <ac:chgData name="เมธี ประเสริฐกิจพันธุ์" userId="20560b39-3147-4750-9f93-18ea1b4da9fa" providerId="ADAL" clId="{B1B726EF-671C-4AAE-B9A6-C96D4785C898}" dt="2021-12-25T06:42:00.567" v="2881" actId="478"/>
          <ac:picMkLst>
            <pc:docMk/>
            <pc:sldMk cId="2175456873" sldId="261"/>
            <ac:picMk id="7" creationId="{B1608BB8-4BE6-4BDE-9BBC-1C1DBBD17289}"/>
          </ac:picMkLst>
        </pc:picChg>
        <pc:picChg chg="del">
          <ac:chgData name="เมธี ประเสริฐกิจพันธุ์" userId="20560b39-3147-4750-9f93-18ea1b4da9fa" providerId="ADAL" clId="{B1B726EF-671C-4AAE-B9A6-C96D4785C898}" dt="2021-12-25T06:31:37.454" v="2836" actId="478"/>
          <ac:picMkLst>
            <pc:docMk/>
            <pc:sldMk cId="2175456873" sldId="261"/>
            <ac:picMk id="10" creationId="{A9B0DF04-A972-4ABF-8AAB-D771FBAC26E9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47:38.408" v="2904" actId="1076"/>
          <ac:picMkLst>
            <pc:docMk/>
            <pc:sldMk cId="2175456873" sldId="261"/>
            <ac:picMk id="15" creationId="{7295F680-DC7D-4BF2-84E0-B2E9D0FB198B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47:42.729" v="2905" actId="1076"/>
          <ac:picMkLst>
            <pc:docMk/>
            <pc:sldMk cId="2175456873" sldId="261"/>
            <ac:picMk id="17" creationId="{CBCCF974-DB0D-4251-99C9-63F9B06DCDE8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57:24.543" v="3162" actId="1076"/>
          <ac:picMkLst>
            <pc:docMk/>
            <pc:sldMk cId="2175456873" sldId="261"/>
            <ac:picMk id="21" creationId="{8F65B70F-7CFD-43CD-8BF2-9DDF72186B7A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55:00.659" v="3100" actId="1076"/>
          <ac:picMkLst>
            <pc:docMk/>
            <pc:sldMk cId="2175456873" sldId="261"/>
            <ac:picMk id="1026" creationId="{7CC70BB5-9821-42ED-BD08-66C3B4FEE41C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6:55:21.484" v="3106"/>
          <ac:picMkLst>
            <pc:docMk/>
            <pc:sldMk cId="2175456873" sldId="261"/>
            <ac:picMk id="1028" creationId="{82E9707D-1473-4784-9217-87C7096A615C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56:54.123" v="3154" actId="1076"/>
          <ac:picMkLst>
            <pc:docMk/>
            <pc:sldMk cId="2175456873" sldId="261"/>
            <ac:picMk id="1030" creationId="{3ACDF16E-6281-4AAB-A03A-B83ADEFA26D0}"/>
          </ac:picMkLst>
        </pc:picChg>
        <pc:cxnChg chg="add mod">
          <ac:chgData name="เมธี ประเสริฐกิจพันธุ์" userId="20560b39-3147-4750-9f93-18ea1b4da9fa" providerId="ADAL" clId="{B1B726EF-671C-4AAE-B9A6-C96D4785C898}" dt="2021-12-25T06:34:16.143" v="2870" actId="1076"/>
          <ac:cxnSpMkLst>
            <pc:docMk/>
            <pc:sldMk cId="2175456873" sldId="261"/>
            <ac:cxnSpMk id="3" creationId="{B61CE9ED-1A2C-4C59-AE49-92DFBFC8DBFB}"/>
          </ac:cxnSpMkLst>
        </pc:cxnChg>
      </pc:sldChg>
      <pc:sldChg chg="add del setBg">
        <pc:chgData name="เมธี ประเสริฐกิจพันธุ์" userId="20560b39-3147-4750-9f93-18ea1b4da9fa" providerId="ADAL" clId="{B1B726EF-671C-4AAE-B9A6-C96D4785C898}" dt="2021-12-25T06:08:23.355" v="1802"/>
        <pc:sldMkLst>
          <pc:docMk/>
          <pc:sldMk cId="2873022287" sldId="261"/>
        </pc:sldMkLst>
      </pc:sldChg>
      <pc:sldChg chg="add del setBg">
        <pc:chgData name="เมธี ประเสริฐกิจพันธุ์" userId="20560b39-3147-4750-9f93-18ea1b4da9fa" providerId="ADAL" clId="{B1B726EF-671C-4AAE-B9A6-C96D4785C898}" dt="2021-12-25T06:08:28.201" v="1804"/>
        <pc:sldMkLst>
          <pc:docMk/>
          <pc:sldMk cId="4224875647" sldId="261"/>
        </pc:sldMkLst>
      </pc:sldChg>
      <pc:sldChg chg="add del setBg">
        <pc:chgData name="เมธี ประเสริฐกิจพันธุ์" userId="20560b39-3147-4750-9f93-18ea1b4da9fa" providerId="ADAL" clId="{B1B726EF-671C-4AAE-B9A6-C96D4785C898}" dt="2021-12-25T06:08:45.714" v="1808"/>
        <pc:sldMkLst>
          <pc:docMk/>
          <pc:sldMk cId="0" sldId="262"/>
        </pc:sldMkLst>
      </pc:sldChg>
      <pc:sldChg chg="addSp delSp modSp add mod">
        <pc:chgData name="เมธี ประเสริฐกิจพันธุ์" userId="20560b39-3147-4750-9f93-18ea1b4da9fa" providerId="ADAL" clId="{B1B726EF-671C-4AAE-B9A6-C96D4785C898}" dt="2021-12-25T07:32:31.599" v="4605" actId="1076"/>
        <pc:sldMkLst>
          <pc:docMk/>
          <pc:sldMk cId="1595527508" sldId="262"/>
        </pc:sldMkLst>
        <pc:spChg chg="add del mod">
          <ac:chgData name="เมธี ประเสริฐกิจพันธุ์" userId="20560b39-3147-4750-9f93-18ea1b4da9fa" providerId="ADAL" clId="{B1B726EF-671C-4AAE-B9A6-C96D4785C898}" dt="2021-12-25T07:13:02.352" v="3789" actId="20577"/>
          <ac:spMkLst>
            <pc:docMk/>
            <pc:sldMk cId="1595527508" sldId="262"/>
            <ac:spMk id="2" creationId="{54048225-98CA-455B-9C86-F51BA24B3AB5}"/>
          </ac:spMkLst>
        </pc:spChg>
        <pc:spChg chg="del">
          <ac:chgData name="เมธี ประเสริฐกิจพันธุ์" userId="20560b39-3147-4750-9f93-18ea1b4da9fa" providerId="ADAL" clId="{B1B726EF-671C-4AAE-B9A6-C96D4785C898}" dt="2021-12-25T06:58:55.518" v="3169" actId="478"/>
          <ac:spMkLst>
            <pc:docMk/>
            <pc:sldMk cId="1595527508" sldId="262"/>
            <ac:spMk id="9" creationId="{C1C9B915-29DB-49F5-AE54-52B568BC1F49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7:16:39.295" v="3891" actId="20577"/>
          <ac:spMkLst>
            <pc:docMk/>
            <pc:sldMk cId="1595527508" sldId="262"/>
            <ac:spMk id="12" creationId="{16C17862-D9FF-43B2-88BB-D3DD4B69CC27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7:20:47.603" v="4157" actId="208"/>
          <ac:spMkLst>
            <pc:docMk/>
            <pc:sldMk cId="1595527508" sldId="262"/>
            <ac:spMk id="20" creationId="{6FF5A1A7-2535-4E1D-8D43-CD4D80214961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7:31:19.414" v="4595" actId="20577"/>
          <ac:spMkLst>
            <pc:docMk/>
            <pc:sldMk cId="1595527508" sldId="262"/>
            <ac:spMk id="25" creationId="{4ED52261-DC74-4BD5-953B-2E148461D5CB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6:58:20.109" v="3167" actId="20577"/>
          <ac:spMkLst>
            <pc:docMk/>
            <pc:sldMk cId="1595527508" sldId="262"/>
            <ac:spMk id="78" creationId="{00000000-0000-0000-0000-000000000000}"/>
          </ac:spMkLst>
        </pc:spChg>
        <pc:picChg chg="add del mod">
          <ac:chgData name="เมธี ประเสริฐกิจพันธุ์" userId="20560b39-3147-4750-9f93-18ea1b4da9fa" providerId="ADAL" clId="{B1B726EF-671C-4AAE-B9A6-C96D4785C898}" dt="2021-12-25T07:15:15.086" v="3817" actId="478"/>
          <ac:picMkLst>
            <pc:docMk/>
            <pc:sldMk cId="1595527508" sldId="262"/>
            <ac:picMk id="4" creationId="{21CCCA4F-900F-4827-96B6-FF179ABFC8C0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7:15:49.342" v="3821" actId="14100"/>
          <ac:picMkLst>
            <pc:docMk/>
            <pc:sldMk cId="1595527508" sldId="262"/>
            <ac:picMk id="6" creationId="{8B889ED6-1ECA-47B5-95E9-4DCF8205CAEE}"/>
          </ac:picMkLst>
        </pc:picChg>
        <pc:picChg chg="del">
          <ac:chgData name="เมธี ประเสริฐกิจพันธุ์" userId="20560b39-3147-4750-9f93-18ea1b4da9fa" providerId="ADAL" clId="{B1B726EF-671C-4AAE-B9A6-C96D4785C898}" dt="2021-12-25T06:58:52.983" v="3168" actId="478"/>
          <ac:picMkLst>
            <pc:docMk/>
            <pc:sldMk cId="1595527508" sldId="262"/>
            <ac:picMk id="7" creationId="{491FE253-CEA1-4219-A1CE-148FE0E26C46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06:44.375" v="3454"/>
          <ac:picMkLst>
            <pc:docMk/>
            <pc:sldMk cId="1595527508" sldId="262"/>
            <ac:picMk id="10" creationId="{9F60D59E-AC6C-428E-BFA4-E420C5203DE5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06:46.347" v="3456"/>
          <ac:picMkLst>
            <pc:docMk/>
            <pc:sldMk cId="1595527508" sldId="262"/>
            <ac:picMk id="11" creationId="{16807828-DB80-4F8A-AA79-B8AAC6D50577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16:48.590" v="3893" actId="478"/>
          <ac:picMkLst>
            <pc:docMk/>
            <pc:sldMk cId="1595527508" sldId="262"/>
            <ac:picMk id="14" creationId="{8117C29F-3FE1-4EA1-A43C-E33BCF86C3A9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20:12.560" v="4151" actId="931"/>
          <ac:picMkLst>
            <pc:docMk/>
            <pc:sldMk cId="1595527508" sldId="262"/>
            <ac:picMk id="16" creationId="{39F96293-CFAA-4919-88DB-5DC5A45E2178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01:29.889" v="3179"/>
          <ac:picMkLst>
            <pc:docMk/>
            <pc:sldMk cId="1595527508" sldId="262"/>
            <ac:picMk id="2050" creationId="{62C60AEA-613A-4042-9B15-900CB676E931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7:07:08.467" v="3461" actId="1076"/>
          <ac:picMkLst>
            <pc:docMk/>
            <pc:sldMk cId="1595527508" sldId="262"/>
            <ac:picMk id="2052" creationId="{A3530E8F-415F-4CCE-8205-FF4DFE28A33A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14:45.327" v="3815" actId="478"/>
          <ac:picMkLst>
            <pc:docMk/>
            <pc:sldMk cId="1595527508" sldId="262"/>
            <ac:picMk id="2054" creationId="{BA8259A5-400B-4140-BD78-7C7C4887058F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20:00.050" v="4149"/>
          <ac:picMkLst>
            <pc:docMk/>
            <pc:sldMk cId="1595527508" sldId="262"/>
            <ac:picMk id="2056" creationId="{FF1DD89A-7224-4174-94DD-3E7A97F929B3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7:20:28.275" v="4156" actId="1076"/>
          <ac:picMkLst>
            <pc:docMk/>
            <pc:sldMk cId="1595527508" sldId="262"/>
            <ac:picMk id="2058" creationId="{771AA854-093C-4DCC-BD27-F4FE30139A6A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32:22.518" v="4602" actId="478"/>
          <ac:picMkLst>
            <pc:docMk/>
            <pc:sldMk cId="1595527508" sldId="262"/>
            <ac:picMk id="2060" creationId="{8185D540-40A9-46EA-9A56-BCB4E07B7771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32:14.120" v="4600"/>
          <ac:picMkLst>
            <pc:docMk/>
            <pc:sldMk cId="1595527508" sldId="262"/>
            <ac:picMk id="2062" creationId="{56DB9AE4-8CE6-40CF-91CF-9BC55FD66BAF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32:22.518" v="4602" actId="478"/>
          <ac:picMkLst>
            <pc:docMk/>
            <pc:sldMk cId="1595527508" sldId="262"/>
            <ac:picMk id="2064" creationId="{E48F43A4-7EDC-4AF3-9580-B432142F2E46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7:32:31.599" v="4605" actId="1076"/>
          <ac:picMkLst>
            <pc:docMk/>
            <pc:sldMk cId="1595527508" sldId="262"/>
            <ac:picMk id="2066" creationId="{58E0B770-5E5F-42C9-BF3F-B29789D8A0CA}"/>
          </ac:picMkLst>
        </pc:picChg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3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4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5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6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7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8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9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70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71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72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73"/>
        </pc:sldMkLst>
      </pc:sldChg>
      <pc:sldMasterChg chg="setBg modSldLayout">
        <pc:chgData name="เมธี ประเสริฐกิจพันธุ์" userId="20560b39-3147-4750-9f93-18ea1b4da9fa" providerId="ADAL" clId="{B1B726EF-671C-4AAE-B9A6-C96D4785C898}" dt="2021-12-25T06:09:34.839" v="1813"/>
        <pc:sldMasterMkLst>
          <pc:docMk/>
          <pc:sldMasterMk cId="0" sldId="2147483659"/>
        </pc:sldMasterMkLst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7bd4beb9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7bd4beb9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bd4beb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bd4beb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bd4beb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bd4beb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18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bd4beb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bd4beb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67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bd4beb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bd4beb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00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2EDE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" y="152400"/>
            <a:ext cx="8470851" cy="51453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63700" y="1569625"/>
            <a:ext cx="27054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DESIGN</a:t>
            </a:r>
            <a:endParaRPr sz="48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29525" y="1569625"/>
            <a:ext cx="31485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THINKING</a:t>
            </a:r>
            <a:endParaRPr sz="48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098692" y="4623900"/>
            <a:ext cx="6489415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B</a:t>
            </a:r>
            <a:r>
              <a:rPr lang="en" sz="2400" b="1" dirty="0">
                <a:latin typeface="Century Gothic" panose="020B0502020202020204" pitchFamily="34" charset="0"/>
              </a:rPr>
              <a:t>y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Mathee Prasertkijaphan</a:t>
            </a:r>
            <a:r>
              <a:rPr lang="en-US" sz="2400" b="1" dirty="0">
                <a:latin typeface="Century Gothic" panose="020B0502020202020204" pitchFamily="34" charset="0"/>
              </a:rPr>
              <a:t> ID: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6310422053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795413" y="238538"/>
            <a:ext cx="4897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Topic: Study Online</a:t>
            </a:r>
            <a:endParaRPr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0467D-2CD7-4900-A070-8DAD990FE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091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Empath</a:t>
            </a:r>
            <a:r>
              <a:rPr lang="en-US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ize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042" y="1524000"/>
            <a:ext cx="3466214" cy="2278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Design Thinking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40320-3E99-4C06-9F89-F863DE4082E2}"/>
              </a:ext>
            </a:extLst>
          </p:cNvPr>
          <p:cNvSpPr txBox="1"/>
          <p:nvPr/>
        </p:nvSpPr>
        <p:spPr>
          <a:xfrm>
            <a:off x="460744" y="1467293"/>
            <a:ext cx="37922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entury Gothic" panose="020B0502020202020204" pitchFamily="34" charset="0"/>
              </a:rPr>
              <a:t>Name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K.</a:t>
            </a:r>
            <a:r>
              <a:rPr lang="th-TH" dirty="0">
                <a:latin typeface="Century Gothic" panose="020B0502020202020204" pitchFamily="34" charset="0"/>
              </a:rPr>
              <a:t>เอกอุฬาร วัฒนธนาทรัพย์</a:t>
            </a:r>
            <a:r>
              <a:rPr lang="en-US" dirty="0">
                <a:latin typeface="Century Gothic" panose="020B0502020202020204" pitchFamily="34" charset="0"/>
              </a:rPr>
              <a:t> (</a:t>
            </a:r>
            <a:r>
              <a:rPr lang="th-TH" dirty="0">
                <a:latin typeface="Century Gothic" panose="020B0502020202020204" pitchFamily="34" charset="0"/>
              </a:rPr>
              <a:t>โอ๊ค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  <a:endParaRPr lang="th-TH" dirty="0">
              <a:latin typeface="Century Gothic" panose="020B0502020202020204" pitchFamily="34" charset="0"/>
            </a:endParaRPr>
          </a:p>
          <a:p>
            <a:r>
              <a:rPr lang="en-US" b="1" u="sng" dirty="0">
                <a:latin typeface="Century Gothic" panose="020B0502020202020204" pitchFamily="34" charset="0"/>
              </a:rPr>
              <a:t>Profile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Data Scientist</a:t>
            </a:r>
          </a:p>
          <a:p>
            <a:r>
              <a:rPr lang="en-US" b="1" u="sng" dirty="0">
                <a:latin typeface="Century Gothic" panose="020B0502020202020204" pitchFamily="34" charset="0"/>
              </a:rPr>
              <a:t>Life Style</a:t>
            </a:r>
            <a:r>
              <a:rPr lang="en-US" dirty="0">
                <a:latin typeface="Century Gothic" panose="020B0502020202020204" pitchFamily="34" charset="0"/>
              </a:rPr>
              <a:t>: </a:t>
            </a:r>
            <a:r>
              <a:rPr lang="th-TH" dirty="0">
                <a:latin typeface="Century Gothic" panose="020B0502020202020204" pitchFamily="34" charset="0"/>
              </a:rPr>
              <a:t>เป็นคนที่ชอบการเรียนรู้พัฒนา </a:t>
            </a:r>
            <a:r>
              <a:rPr lang="en-US" dirty="0">
                <a:latin typeface="Century Gothic" panose="020B0502020202020204" pitchFamily="34" charset="0"/>
              </a:rPr>
              <a:t>skill </a:t>
            </a:r>
            <a:r>
              <a:rPr lang="th-TH" dirty="0">
                <a:latin typeface="Century Gothic" panose="020B0502020202020204" pitchFamily="34" charset="0"/>
              </a:rPr>
              <a:t>ตัวเองเป็นอย่างมาก ยกตัวอย่างเช่น </a:t>
            </a:r>
            <a:r>
              <a:rPr lang="en-US" dirty="0">
                <a:latin typeface="Century Gothic" panose="020B0502020202020204" pitchFamily="34" charset="0"/>
              </a:rPr>
              <a:t>semester 1 /2021 </a:t>
            </a:r>
            <a:r>
              <a:rPr lang="th-TH" dirty="0">
                <a:latin typeface="Century Gothic" panose="020B0502020202020204" pitchFamily="34" charset="0"/>
              </a:rPr>
              <a:t>คุณโอ๊คมีวิชาตัวหนึ่งที่อยากเรียน ซึ่งถ้าไม่เรียนใน </a:t>
            </a:r>
            <a:r>
              <a:rPr lang="en-US" dirty="0">
                <a:latin typeface="Century Gothic" panose="020B0502020202020204" pitchFamily="34" charset="0"/>
              </a:rPr>
              <a:t>semester</a:t>
            </a:r>
            <a:r>
              <a:rPr lang="th-TH" dirty="0">
                <a:latin typeface="Century Gothic" panose="020B0502020202020204" pitchFamily="34" charset="0"/>
              </a:rPr>
              <a:t> นี้นั้น </a:t>
            </a:r>
            <a:r>
              <a:rPr lang="en-US" dirty="0">
                <a:latin typeface="Century Gothic" panose="020B0502020202020204" pitchFamily="34" charset="0"/>
              </a:rPr>
              <a:t>semester</a:t>
            </a:r>
            <a:r>
              <a:rPr lang="th-TH" dirty="0">
                <a:latin typeface="Century Gothic" panose="020B0502020202020204" pitchFamily="34" charset="0"/>
              </a:rPr>
              <a:t> หน้าจะไม่มีเปิดให้ลงวิชานี้แล้ว ดังนั้น ทำให้คุณโอ๊คจำนวนต้องลงเรียนวิชานี้เพิ่ม จึงทำให้วิชาเรียนของ </a:t>
            </a:r>
            <a:r>
              <a:rPr lang="en-US" dirty="0">
                <a:latin typeface="Century Gothic" panose="020B0502020202020204" pitchFamily="34" charset="0"/>
              </a:rPr>
              <a:t>semester 1 /2021 </a:t>
            </a:r>
            <a:r>
              <a:rPr lang="th-TH" dirty="0">
                <a:latin typeface="Century Gothic" panose="020B0502020202020204" pitchFamily="34" charset="0"/>
              </a:rPr>
              <a:t>ของคุณโอ๊ค จะมากกว่าคนปกติที่ตามคณะกำหนดให้ลง </a:t>
            </a:r>
            <a:r>
              <a:rPr lang="en-US" dirty="0">
                <a:latin typeface="Century Gothic" panose="020B0502020202020204" pitchFamily="34" charset="0"/>
              </a:rPr>
              <a:t>4</a:t>
            </a:r>
            <a:r>
              <a:rPr lang="th-TH" dirty="0">
                <a:latin typeface="Century Gothic" panose="020B0502020202020204" pitchFamily="34" charset="0"/>
              </a:rPr>
              <a:t> ตัว ส่วนคุณโอ๊คจะลง </a:t>
            </a:r>
            <a:r>
              <a:rPr lang="en-US" dirty="0">
                <a:latin typeface="Century Gothic" panose="020B0502020202020204" pitchFamily="34" charset="0"/>
              </a:rPr>
              <a:t>5 </a:t>
            </a:r>
            <a:r>
              <a:rPr lang="th-TH" dirty="0">
                <a:latin typeface="Century Gothic" panose="020B0502020202020204" pitchFamily="34" charset="0"/>
              </a:rPr>
              <a:t>ตัว จึงส่งผลให้ใน </a:t>
            </a:r>
            <a:r>
              <a:rPr lang="en-US" dirty="0">
                <a:latin typeface="Century Gothic" panose="020B0502020202020204" pitchFamily="34" charset="0"/>
              </a:rPr>
              <a:t>semester 1 /2021 </a:t>
            </a:r>
            <a:r>
              <a:rPr lang="th-TH" dirty="0">
                <a:latin typeface="Century Gothic" panose="020B0502020202020204" pitchFamily="34" charset="0"/>
              </a:rPr>
              <a:t>เสาร์</a:t>
            </a:r>
            <a:r>
              <a:rPr lang="en-US" dirty="0">
                <a:latin typeface="Century Gothic" panose="020B0502020202020204" pitchFamily="34" charset="0"/>
              </a:rPr>
              <a:t>-</a:t>
            </a:r>
            <a:r>
              <a:rPr lang="th-TH" dirty="0">
                <a:latin typeface="Century Gothic" panose="020B0502020202020204" pitchFamily="34" charset="0"/>
              </a:rPr>
              <a:t>อาทิตย์ ของคุณโอ๊คต้องเรียนตั้งแต่เช้าถึงเย็น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th-TH" dirty="0">
                <a:latin typeface="Century Gothic" panose="020B0502020202020204" pitchFamily="34" charset="0"/>
              </a:rPr>
              <a:t>นอกจากนี้ปกติจะเป็นคนออกกำลังกายบ้างเป็นบางครั้ง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A5AFF-845B-4BA5-870B-1E6FDAEFE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entury Gothic" panose="020B0502020202020204" pitchFamily="34" charset="0"/>
              </a:rPr>
              <a:t>Design Thinking</a:t>
            </a:r>
            <a:endParaRPr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155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Define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FE253-CEA1-4219-A1CE-148FE0E2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13"/>
            <a:ext cx="2381582" cy="281026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E354AF-6510-447F-BCFA-DEC34FAA9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9B915-29DB-49F5-AE54-52B568BC1F49}"/>
              </a:ext>
            </a:extLst>
          </p:cNvPr>
          <p:cNvSpPr txBox="1"/>
          <p:nvPr/>
        </p:nvSpPr>
        <p:spPr>
          <a:xfrm>
            <a:off x="3430528" y="1017713"/>
            <a:ext cx="54017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>
                <a:latin typeface="Century Gothic" panose="020B0502020202020204" pitchFamily="34" charset="0"/>
              </a:rPr>
              <a:t>User</a:t>
            </a:r>
            <a:r>
              <a:rPr lang="th-TH" b="1" u="sng" dirty="0">
                <a:latin typeface="Century Gothic" panose="020B0502020202020204" pitchFamily="34" charset="0"/>
              </a:rPr>
              <a:t> </a:t>
            </a:r>
            <a:r>
              <a:rPr lang="en-US" b="1" u="sng" dirty="0">
                <a:latin typeface="Century Gothic" panose="020B0502020202020204" pitchFamily="34" charset="0"/>
              </a:rPr>
              <a:t>Description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เป็นคนชอบการเรียนรู้ พัฒนา </a:t>
            </a:r>
            <a:r>
              <a:rPr lang="en-US" dirty="0">
                <a:latin typeface="Century Gothic" panose="020B0502020202020204" pitchFamily="34" charset="0"/>
              </a:rPr>
              <a:t>skill, </a:t>
            </a:r>
            <a:r>
              <a:rPr lang="th-TH" dirty="0">
                <a:latin typeface="Century Gothic" panose="020B0502020202020204" pitchFamily="34" charset="0"/>
              </a:rPr>
              <a:t>มีความมุ่งมั่น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ออกกำลังกายบ้างเป็นบางครั้ง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b="1" u="sng" dirty="0">
                <a:latin typeface="Century Gothic" panose="020B0502020202020204" pitchFamily="34" charset="0"/>
              </a:rPr>
              <a:t>Need a way to (User’s need)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ชอบการเรียนแบบ </a:t>
            </a:r>
            <a:r>
              <a:rPr lang="en-US" dirty="0">
                <a:latin typeface="Century Gothic" panose="020B0502020202020204" pitchFamily="34" charset="0"/>
              </a:rPr>
              <a:t>online </a:t>
            </a:r>
            <a:r>
              <a:rPr lang="th-TH" dirty="0">
                <a:latin typeface="Century Gothic" panose="020B0502020202020204" pitchFamily="34" charset="0"/>
              </a:rPr>
              <a:t>เพราะมี </a:t>
            </a:r>
            <a:r>
              <a:rPr lang="en-US" dirty="0">
                <a:latin typeface="Century Gothic" panose="020B0502020202020204" pitchFamily="34" charset="0"/>
              </a:rPr>
              <a:t>record</a:t>
            </a:r>
            <a:r>
              <a:rPr lang="th-TH" dirty="0">
                <a:latin typeface="Century Gothic" panose="020B0502020202020204" pitchFamily="34" charset="0"/>
              </a:rPr>
              <a:t> ทำให้สามารถย้อนกลับมาทบทวนในส่วนที่ฟังไม่ทันได้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ชอบการเรียนแบบ </a:t>
            </a:r>
            <a:r>
              <a:rPr lang="en-US" dirty="0">
                <a:latin typeface="Century Gothic" panose="020B0502020202020204" pitchFamily="34" charset="0"/>
              </a:rPr>
              <a:t>online </a:t>
            </a:r>
            <a:r>
              <a:rPr lang="th-TH" dirty="0">
                <a:latin typeface="Century Gothic" panose="020B0502020202020204" pitchFamily="34" charset="0"/>
              </a:rPr>
              <a:t>เพราะไม่ต้องเดินทางไกลเนื่องจากบ้านอยู่ไกลจากมหาลัย ให้ไม่ต้องเสียเวลาเดินทางไปกับรถติด มีเวลาเหลือที่จะทำ </a:t>
            </a:r>
            <a:r>
              <a:rPr lang="en-US" dirty="0">
                <a:latin typeface="Century Gothic" panose="020B0502020202020204" pitchFamily="34" charset="0"/>
              </a:rPr>
              <a:t>activity </a:t>
            </a:r>
            <a:r>
              <a:rPr lang="th-TH" dirty="0">
                <a:latin typeface="Century Gothic" panose="020B0502020202020204" pitchFamily="34" charset="0"/>
              </a:rPr>
              <a:t>อย่างอื่นได้ อีกทั้งไม่ต้องตื่นแต่เช้าเพื่อขับรถไปเรียน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ชอบการเรียนแบบ </a:t>
            </a:r>
            <a:r>
              <a:rPr lang="en-US" dirty="0">
                <a:latin typeface="Century Gothic" panose="020B0502020202020204" pitchFamily="34" charset="0"/>
              </a:rPr>
              <a:t>online </a:t>
            </a:r>
            <a:r>
              <a:rPr lang="th-TH" dirty="0">
                <a:latin typeface="Century Gothic" panose="020B0502020202020204" pitchFamily="34" charset="0"/>
              </a:rPr>
              <a:t>เพราะปลอดภัยจาก </a:t>
            </a:r>
            <a:r>
              <a:rPr lang="en-US" dirty="0">
                <a:latin typeface="Century Gothic" panose="020B0502020202020204" pitchFamily="34" charset="0"/>
              </a:rPr>
              <a:t>Covid </a:t>
            </a:r>
            <a:r>
              <a:rPr lang="th-TH" dirty="0">
                <a:latin typeface="Century Gothic" panose="020B0502020202020204" pitchFamily="34" charset="0"/>
              </a:rPr>
              <a:t>จากสถาณการ์ณการแพร่ระบาด ณ ปัจจุบัน</a:t>
            </a:r>
          </a:p>
          <a:p>
            <a:pPr marL="285750" lvl="8" indent="-285750" algn="just">
              <a:buFont typeface="Wingdings" panose="05000000000000000000" pitchFamily="2" charset="2"/>
              <a:buChar char="Ø"/>
            </a:pPr>
            <a:r>
              <a:rPr lang="en-US" b="1" u="sng" dirty="0">
                <a:latin typeface="Century Gothic" panose="020B0502020202020204" pitchFamily="34" charset="0"/>
              </a:rPr>
              <a:t>Surprisingly/Because/But (user’s insight)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การทำงานแบบ </a:t>
            </a:r>
            <a:r>
              <a:rPr lang="en-US" dirty="0">
                <a:latin typeface="Century Gothic" panose="020B0502020202020204" pitchFamily="34" charset="0"/>
              </a:rPr>
              <a:t>group assignment </a:t>
            </a:r>
            <a:r>
              <a:rPr lang="th-TH" dirty="0">
                <a:latin typeface="Century Gothic" panose="020B0502020202020204" pitchFamily="34" charset="0"/>
              </a:rPr>
              <a:t>มีความยากในการที่จะคุยหรือ </a:t>
            </a:r>
            <a:r>
              <a:rPr lang="en-US" dirty="0">
                <a:latin typeface="Century Gothic" panose="020B0502020202020204" pitchFamily="34" charset="0"/>
              </a:rPr>
              <a:t>share idea</a:t>
            </a:r>
            <a:endParaRPr lang="th-TH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ไม่ได้เจอเพื่อน เหงา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Focus </a:t>
            </a:r>
            <a:r>
              <a:rPr lang="th-TH" dirty="0">
                <a:latin typeface="Century Gothic" panose="020B0502020202020204" pitchFamily="34" charset="0"/>
              </a:rPr>
              <a:t>สมาธิได้ยากกว่าเนื่องจากมีสิ่งรบเร้าจากภายนอกได้ง่าย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entury Gothic" panose="020B0502020202020204" pitchFamily="34" charset="0"/>
              </a:rPr>
              <a:t>Design Thinking</a:t>
            </a:r>
            <a:endParaRPr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155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Ideate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E354AF-6510-447F-BCFA-DEC34FAA9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" name="Google Shape;84;p17">
            <a:extLst>
              <a:ext uri="{FF2B5EF4-FFF2-40B4-BE49-F238E27FC236}">
                <a16:creationId xmlns:a16="http://schemas.microsoft.com/office/drawing/2014/main" id="{A9B0DF04-A972-4ABF-8AAB-D771FBAC26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940" y="1513433"/>
            <a:ext cx="3889360" cy="25264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74CBE2-E242-49CE-82E4-EB601CFF8143}"/>
              </a:ext>
            </a:extLst>
          </p:cNvPr>
          <p:cNvSpPr txBox="1"/>
          <p:nvPr/>
        </p:nvSpPr>
        <p:spPr>
          <a:xfrm>
            <a:off x="375440" y="1407574"/>
            <a:ext cx="41256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b="1" u="sng" dirty="0">
                <a:latin typeface="Century Gothic" panose="020B0502020202020204" pitchFamily="34" charset="0"/>
              </a:rPr>
              <a:t>เปลี่ยนรูปแบบของ</a:t>
            </a:r>
            <a:r>
              <a:rPr lang="en-US" b="1" u="sng" dirty="0">
                <a:latin typeface="Century Gothic" panose="020B0502020202020204" pitchFamily="34" charset="0"/>
              </a:rPr>
              <a:t> Classroom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เปลี่ยนรูปแบบของห้องเรียนจากเรียน</a:t>
            </a:r>
            <a:r>
              <a:rPr lang="en-US" dirty="0">
                <a:latin typeface="Century Gothic" panose="020B0502020202020204" pitchFamily="34" charset="0"/>
              </a:rPr>
              <a:t> online </a:t>
            </a:r>
            <a:r>
              <a:rPr lang="th-TH" dirty="0">
                <a:latin typeface="Century Gothic" panose="020B0502020202020204" pitchFamily="34" charset="0"/>
              </a:rPr>
              <a:t>ผ่าน </a:t>
            </a:r>
            <a:r>
              <a:rPr lang="en-US" dirty="0">
                <a:latin typeface="Century Gothic" panose="020B0502020202020204" pitchFamily="34" charset="0"/>
              </a:rPr>
              <a:t>MS Team </a:t>
            </a:r>
            <a:r>
              <a:rPr lang="th-TH" dirty="0">
                <a:latin typeface="Century Gothic" panose="020B0502020202020204" pitchFamily="34" charset="0"/>
              </a:rPr>
              <a:t>ให้มาเป็นเรียนผ่าน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Gather.town</a:t>
            </a:r>
            <a:r>
              <a:rPr lang="en-US" dirty="0">
                <a:latin typeface="Century Gothic" panose="020B0502020202020204" pitchFamily="34" charset="0"/>
              </a:rPr>
              <a:t> (Virtual Classroom and Meeting) </a:t>
            </a:r>
            <a:r>
              <a:rPr lang="th-TH" dirty="0">
                <a:latin typeface="Century Gothic" panose="020B0502020202020204" pitchFamily="34" charset="0"/>
              </a:rPr>
              <a:t>เพื่อช่วยเพิ่มอรรถรสในการเรียนรู้ อีกทั้งยังทำให้มีเรียน</a:t>
            </a:r>
            <a:r>
              <a:rPr lang="en-US" dirty="0">
                <a:latin typeface="Century Gothic" panose="020B0502020202020204" pitchFamily="34" charset="0"/>
              </a:rPr>
              <a:t> interaction </a:t>
            </a:r>
            <a:r>
              <a:rPr lang="th-TH" dirty="0">
                <a:latin typeface="Century Gothic" panose="020B0502020202020204" pitchFamily="34" charset="0"/>
              </a:rPr>
              <a:t>ต่อกันได้ง่ายขึ้น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b="1" u="sng" dirty="0">
                <a:latin typeface="Century Gothic" panose="020B0502020202020204" pitchFamily="34" charset="0"/>
              </a:rPr>
              <a:t>เปลี่ยนรูปแบบการเรียนรู้มาเป็นแบบ </a:t>
            </a:r>
            <a:r>
              <a:rPr lang="en-US" b="1" u="sng" dirty="0">
                <a:latin typeface="Century Gothic" panose="020B0502020202020204" pitchFamily="34" charset="0"/>
              </a:rPr>
              <a:t>Student-Centered Learning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ก่อนที่จะเริ่มสอน </a:t>
            </a:r>
            <a:r>
              <a:rPr lang="en-US" dirty="0">
                <a:latin typeface="Century Gothic" panose="020B0502020202020204" pitchFamily="34" charset="0"/>
              </a:rPr>
              <a:t>class </a:t>
            </a:r>
            <a:r>
              <a:rPr lang="th-TH" dirty="0">
                <a:latin typeface="Century Gothic" panose="020B0502020202020204" pitchFamily="34" charset="0"/>
              </a:rPr>
              <a:t>อาจมีการ </a:t>
            </a:r>
            <a:r>
              <a:rPr lang="en-US" dirty="0">
                <a:latin typeface="Century Gothic" panose="020B0502020202020204" pitchFamily="34" charset="0"/>
              </a:rPr>
              <a:t>assign </a:t>
            </a:r>
            <a:r>
              <a:rPr lang="th-TH" dirty="0">
                <a:latin typeface="Century Gothic" panose="020B0502020202020204" pitchFamily="34" charset="0"/>
              </a:rPr>
              <a:t>ให้นักเรียนไปศึกษา </a:t>
            </a:r>
            <a:r>
              <a:rPr lang="en-US" dirty="0">
                <a:latin typeface="Century Gothic" panose="020B0502020202020204" pitchFamily="34" charset="0"/>
              </a:rPr>
              <a:t>lecture </a:t>
            </a:r>
            <a:r>
              <a:rPr lang="th-TH" dirty="0">
                <a:latin typeface="Century Gothic" panose="020B0502020202020204" pitchFamily="34" charset="0"/>
              </a:rPr>
              <a:t>นั้นๆก่อนที่จะเริ่มเข้าเรียน โดยอาจ </a:t>
            </a:r>
            <a:r>
              <a:rPr lang="en-US" dirty="0">
                <a:latin typeface="Century Gothic" panose="020B0502020202020204" pitchFamily="34" charset="0"/>
              </a:rPr>
              <a:t>assign </a:t>
            </a:r>
            <a:r>
              <a:rPr lang="th-TH" dirty="0">
                <a:latin typeface="Century Gothic" panose="020B0502020202020204" pitchFamily="34" charset="0"/>
              </a:rPr>
              <a:t>ให้ไปศึกษาแบบเป็นกลุ่ม เพื่อให้นักเรียนมี </a:t>
            </a:r>
            <a:r>
              <a:rPr lang="en-US" dirty="0">
                <a:latin typeface="Century Gothic" panose="020B0502020202020204" pitchFamily="34" charset="0"/>
              </a:rPr>
              <a:t>interaction </a:t>
            </a:r>
            <a:r>
              <a:rPr lang="th-TH" dirty="0">
                <a:latin typeface="Century Gothic" panose="020B0502020202020204" pitchFamily="34" charset="0"/>
              </a:rPr>
              <a:t>กัน โดยตอนเริ่ม </a:t>
            </a:r>
            <a:r>
              <a:rPr lang="en-US" dirty="0">
                <a:latin typeface="Century Gothic" panose="020B0502020202020204" pitchFamily="34" charset="0"/>
              </a:rPr>
              <a:t>class </a:t>
            </a:r>
            <a:r>
              <a:rPr lang="th-TH" dirty="0">
                <a:latin typeface="Century Gothic" panose="020B0502020202020204" pitchFamily="34" charset="0"/>
              </a:rPr>
              <a:t>อาจให้แต่ละกลุ่มมา </a:t>
            </a:r>
            <a:r>
              <a:rPr lang="en-US" dirty="0">
                <a:latin typeface="Century Gothic" panose="020B0502020202020204" pitchFamily="34" charset="0"/>
              </a:rPr>
              <a:t>share result </a:t>
            </a:r>
            <a:r>
              <a:rPr lang="th-TH" dirty="0">
                <a:latin typeface="Century Gothic" panose="020B0502020202020204" pitchFamily="34" charset="0"/>
              </a:rPr>
              <a:t>ที่ได้หรือว่าใครมีข้อสงสัยตรงไหนอาจมาถามเพื่อนใน </a:t>
            </a:r>
            <a:r>
              <a:rPr lang="en-US" dirty="0">
                <a:latin typeface="Century Gothic" panose="020B0502020202020204" pitchFamily="34" charset="0"/>
              </a:rPr>
              <a:t>class/</a:t>
            </a:r>
            <a:r>
              <a:rPr lang="th-TH" dirty="0">
                <a:latin typeface="Century Gothic" panose="020B0502020202020204" pitchFamily="34" charset="0"/>
              </a:rPr>
              <a:t>อาจารย์ เพื่อ </a:t>
            </a:r>
            <a:r>
              <a:rPr lang="en-US" dirty="0">
                <a:latin typeface="Century Gothic" panose="020B0502020202020204" pitchFamily="34" charset="0"/>
              </a:rPr>
              <a:t>shared idea </a:t>
            </a:r>
            <a:r>
              <a:rPr lang="th-TH" dirty="0">
                <a:latin typeface="Century Gothic" panose="020B0502020202020204" pitchFamily="34" charset="0"/>
              </a:rPr>
              <a:t>กัน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th-TH" dirty="0">
                <a:latin typeface="Century Gothic" panose="020B0502020202020204" pitchFamily="34" charset="0"/>
              </a:rPr>
              <a:t>หลังจากนั้นให้นักเรียน </a:t>
            </a:r>
            <a:r>
              <a:rPr lang="en-US" dirty="0">
                <a:latin typeface="Century Gothic" panose="020B0502020202020204" pitchFamily="34" charset="0"/>
              </a:rPr>
              <a:t>vote </a:t>
            </a:r>
            <a:r>
              <a:rPr lang="th-TH" dirty="0">
                <a:latin typeface="Century Gothic" panose="020B0502020202020204" pitchFamily="34" charset="0"/>
              </a:rPr>
              <a:t>ว่ากลุ่มไหนอธิบายได้ดีสุด โดยห้าม </a:t>
            </a:r>
            <a:r>
              <a:rPr lang="en-US" dirty="0">
                <a:latin typeface="Century Gothic" panose="020B0502020202020204" pitchFamily="34" charset="0"/>
              </a:rPr>
              <a:t>vote </a:t>
            </a:r>
            <a:r>
              <a:rPr lang="th-TH" dirty="0">
                <a:latin typeface="Century Gothic" panose="020B0502020202020204" pitchFamily="34" charset="0"/>
              </a:rPr>
              <a:t>คะแนนให้กลุ่มตัวเอง ซึ่งกลุ่มไหนได้คะแนนดีสุด อาจให้เป็นคะแนน </a:t>
            </a:r>
            <a:r>
              <a:rPr lang="en-US" dirty="0">
                <a:latin typeface="Century Gothic" panose="020B0502020202020204" pitchFamily="34" charset="0"/>
              </a:rPr>
              <a:t>participate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1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entury Gothic" panose="020B0502020202020204" pitchFamily="34" charset="0"/>
              </a:rPr>
              <a:t>Design Thinking</a:t>
            </a:r>
            <a:endParaRPr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155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Prototype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E354AF-6510-447F-BCFA-DEC34FAA9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1CE9ED-1A2C-4C59-AE49-92DFBFC8DBFB}"/>
              </a:ext>
            </a:extLst>
          </p:cNvPr>
          <p:cNvCxnSpPr>
            <a:cxnSpLocks/>
          </p:cNvCxnSpPr>
          <p:nvPr/>
        </p:nvCxnSpPr>
        <p:spPr>
          <a:xfrm>
            <a:off x="4671237" y="1141228"/>
            <a:ext cx="0" cy="3806456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29C2AE-01E1-4C10-9E6B-3A14828CE3B9}"/>
              </a:ext>
            </a:extLst>
          </p:cNvPr>
          <p:cNvSpPr txBox="1"/>
          <p:nvPr/>
        </p:nvSpPr>
        <p:spPr>
          <a:xfrm>
            <a:off x="198475" y="1141227"/>
            <a:ext cx="412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u="sng" dirty="0">
                <a:latin typeface="Century Gothic" panose="020B0502020202020204" pitchFamily="34" charset="0"/>
              </a:rPr>
              <a:t>เปลี่ยนรูปแบบของ</a:t>
            </a:r>
            <a:r>
              <a:rPr lang="en-US" b="1" u="sng" dirty="0">
                <a:latin typeface="Century Gothic" panose="020B0502020202020204" pitchFamily="34" charset="0"/>
              </a:rPr>
              <a:t> Classroom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51B57-6EC2-4534-959D-70ED25A65C7C}"/>
              </a:ext>
            </a:extLst>
          </p:cNvPr>
          <p:cNvSpPr txBox="1"/>
          <p:nvPr/>
        </p:nvSpPr>
        <p:spPr>
          <a:xfrm>
            <a:off x="5018324" y="1141227"/>
            <a:ext cx="412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entury Gothic" panose="020B0502020202020204" pitchFamily="34" charset="0"/>
              </a:rPr>
              <a:t>Student-Centered Learning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95F680-DC7D-4BF2-84E0-B2E9D0FB1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" y="1793918"/>
            <a:ext cx="1573618" cy="1906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CF974-DB0D-4251-99C9-63F9B06D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97" y="2095334"/>
            <a:ext cx="2905468" cy="14674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30ABD9-553C-4183-8710-08F19F4FF51B}"/>
              </a:ext>
            </a:extLst>
          </p:cNvPr>
          <p:cNvSpPr txBox="1"/>
          <p:nvPr/>
        </p:nvSpPr>
        <p:spPr>
          <a:xfrm>
            <a:off x="215550" y="3819493"/>
            <a:ext cx="412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Gather Town for Online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Student-Centered Learning Strategies - TeachHUB">
            <a:extLst>
              <a:ext uri="{FF2B5EF4-FFF2-40B4-BE49-F238E27FC236}">
                <a16:creationId xmlns:a16="http://schemas.microsoft.com/office/drawing/2014/main" id="{7CC70BB5-9821-42ED-BD08-66C3B4FEE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087" y="1760602"/>
            <a:ext cx="1927089" cy="12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AF39EE8-E8EF-4ECE-9487-8B248F7750EC}"/>
              </a:ext>
            </a:extLst>
          </p:cNvPr>
          <p:cNvSpPr/>
          <p:nvPr/>
        </p:nvSpPr>
        <p:spPr>
          <a:xfrm>
            <a:off x="6432405" y="3184398"/>
            <a:ext cx="470452" cy="51570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1ED32-4C94-43DF-93F4-7135D9160A44}"/>
              </a:ext>
            </a:extLst>
          </p:cNvPr>
          <p:cNvSpPr txBox="1"/>
          <p:nvPr/>
        </p:nvSpPr>
        <p:spPr>
          <a:xfrm>
            <a:off x="6902857" y="3301155"/>
            <a:ext cx="2974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</a:rPr>
              <a:t>The best sharing summary idea</a:t>
            </a:r>
            <a:endParaRPr lang="th-TH" sz="1100" dirty="0">
              <a:latin typeface="Century Gothic" panose="020B0502020202020204" pitchFamily="34" charset="0"/>
            </a:endParaRPr>
          </a:p>
        </p:txBody>
      </p:sp>
      <p:pic>
        <p:nvPicPr>
          <p:cNvPr id="1030" name="Picture 6" descr="4 Ways To Reward Good Employees">
            <a:extLst>
              <a:ext uri="{FF2B5EF4-FFF2-40B4-BE49-F238E27FC236}">
                <a16:creationId xmlns:a16="http://schemas.microsoft.com/office/drawing/2014/main" id="{3ACDF16E-6281-4AAB-A03A-B83ADEFA2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087" y="3877079"/>
            <a:ext cx="1927090" cy="10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65B70F-7CFD-43CD-8BF2-9DDF72186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506" y="4108143"/>
            <a:ext cx="544623" cy="5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entury Gothic" panose="020B0502020202020204" pitchFamily="34" charset="0"/>
              </a:rPr>
              <a:t>Design Thinking</a:t>
            </a:r>
            <a:endParaRPr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155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Test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E354AF-6510-447F-BCFA-DEC34FAA9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48225-98CA-455B-9C86-F51BA24B3AB5}"/>
              </a:ext>
            </a:extLst>
          </p:cNvPr>
          <p:cNvSpPr txBox="1"/>
          <p:nvPr/>
        </p:nvSpPr>
        <p:spPr>
          <a:xfrm>
            <a:off x="297618" y="1250670"/>
            <a:ext cx="4026195" cy="1384995"/>
          </a:xfrm>
          <a:prstGeom prst="rect">
            <a:avLst/>
          </a:prstGeom>
          <a:solidFill>
            <a:srgbClr val="F2EDE7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/>
              <a:t>Like</a:t>
            </a:r>
            <a:r>
              <a:rPr lang="en-US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เพิ่มอรรถรสในการเรียนรู้มากขึ้น อีกทั้งยังช่วยให้มีสมาธิในการ </a:t>
            </a:r>
            <a:r>
              <a:rPr lang="en-US" dirty="0"/>
              <a:t>focus </a:t>
            </a:r>
            <a:r>
              <a:rPr lang="th-TH" dirty="0"/>
              <a:t>ได้ดีขึ้นเนื่องจาก </a:t>
            </a:r>
            <a:r>
              <a:rPr lang="en-US" dirty="0"/>
              <a:t>classroom </a:t>
            </a:r>
            <a:r>
              <a:rPr lang="th-TH" dirty="0"/>
              <a:t>มีลักษณะเป็นเหมือนกับ </a:t>
            </a:r>
            <a:r>
              <a:rPr lang="en-US" dirty="0"/>
              <a:t>game simulation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เพิ่ม </a:t>
            </a:r>
            <a:r>
              <a:rPr lang="en-US" dirty="0"/>
              <a:t>interaction </a:t>
            </a:r>
            <a:r>
              <a:rPr lang="th-TH" dirty="0"/>
              <a:t>ได้มากกว่าการเรียนรู้ </a:t>
            </a:r>
            <a:r>
              <a:rPr lang="en-US" dirty="0"/>
              <a:t>online </a:t>
            </a:r>
            <a:r>
              <a:rPr lang="th-TH" dirty="0"/>
              <a:t>ผ่านทาง </a:t>
            </a:r>
            <a:r>
              <a:rPr lang="en-US" dirty="0"/>
              <a:t>MS Team</a:t>
            </a:r>
          </a:p>
        </p:txBody>
      </p:sp>
      <p:pic>
        <p:nvPicPr>
          <p:cNvPr id="2052" name="Picture 4" descr="23 Like Png Icon - Icon Logo Design">
            <a:extLst>
              <a:ext uri="{FF2B5EF4-FFF2-40B4-BE49-F238E27FC236}">
                <a16:creationId xmlns:a16="http://schemas.microsoft.com/office/drawing/2014/main" id="{A3530E8F-415F-4CCE-8205-FF4DFE28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74" y="966095"/>
            <a:ext cx="569126" cy="56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C17862-D9FF-43B2-88BB-D3DD4B69CC27}"/>
              </a:ext>
            </a:extLst>
          </p:cNvPr>
          <p:cNvSpPr txBox="1"/>
          <p:nvPr/>
        </p:nvSpPr>
        <p:spPr>
          <a:xfrm>
            <a:off x="4806525" y="1252668"/>
            <a:ext cx="4026195" cy="1384995"/>
          </a:xfrm>
          <a:prstGeom prst="rect">
            <a:avLst/>
          </a:prstGeom>
          <a:solidFill>
            <a:srgbClr val="F2EDE7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/>
              <a:t>Dislike</a:t>
            </a:r>
            <a:r>
              <a:rPr lang="en-US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ใช้งานได้ไม่คล่อง ทำให้ไม่สามารถใช้งานได้อย่างเต็ม </a:t>
            </a:r>
            <a:r>
              <a:rPr lang="en-US" dirty="0"/>
              <a:t>100%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ไม่ชอบไปอ่าน </a:t>
            </a:r>
            <a:r>
              <a:rPr lang="en-US" dirty="0"/>
              <a:t>lecture</a:t>
            </a:r>
            <a:r>
              <a:rPr lang="th-TH" dirty="0"/>
              <a:t> มาล่วงหน้าก่อน</a:t>
            </a:r>
            <a:r>
              <a:rPr lang="en-US" dirty="0"/>
              <a:t> (</a:t>
            </a:r>
            <a:r>
              <a:rPr lang="th-TH" dirty="0"/>
              <a:t>ขี้เกียจ</a:t>
            </a:r>
            <a:r>
              <a:rPr lang="en-US" dirty="0"/>
              <a:t>)</a:t>
            </a:r>
          </a:p>
          <a:p>
            <a:endParaRPr lang="th-TH" dirty="0"/>
          </a:p>
          <a:p>
            <a:endParaRPr lang="th-TH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89ED6-1ECA-47B5-95E9-4DCF820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208" y="1054490"/>
            <a:ext cx="433504" cy="393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F5A1A7-2535-4E1D-8D43-CD4D80214961}"/>
              </a:ext>
            </a:extLst>
          </p:cNvPr>
          <p:cNvSpPr txBox="1"/>
          <p:nvPr/>
        </p:nvSpPr>
        <p:spPr>
          <a:xfrm>
            <a:off x="297617" y="3433976"/>
            <a:ext cx="4026195" cy="1384995"/>
          </a:xfrm>
          <a:prstGeom prst="rect">
            <a:avLst/>
          </a:prstGeom>
          <a:solidFill>
            <a:srgbClr val="F2EDE7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/>
              <a:t>Question</a:t>
            </a:r>
            <a:r>
              <a:rPr lang="en-US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การใช้งาน </a:t>
            </a:r>
            <a:r>
              <a:rPr lang="en-US" dirty="0"/>
              <a:t>classroom </a:t>
            </a:r>
            <a:r>
              <a:rPr lang="th-TH" dirty="0"/>
              <a:t>ผ่าน </a:t>
            </a:r>
            <a:r>
              <a:rPr lang="en-US" dirty="0"/>
              <a:t>Gather Town </a:t>
            </a:r>
            <a:r>
              <a:rPr lang="th-TH" dirty="0"/>
              <a:t>ผ่านทาง </a:t>
            </a:r>
            <a:r>
              <a:rPr lang="en-US" dirty="0"/>
              <a:t>mobile </a:t>
            </a:r>
            <a:r>
              <a:rPr lang="th-TH" dirty="0"/>
              <a:t>จะมีความสะดวกเหมือนใช้ผ่านทาง </a:t>
            </a:r>
            <a:r>
              <a:rPr lang="en-US" dirty="0"/>
              <a:t>laptop/PC </a:t>
            </a:r>
            <a:r>
              <a:rPr lang="th-TH" dirty="0"/>
              <a:t>หรือเปล่า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ถ้าเกิด </a:t>
            </a:r>
            <a:r>
              <a:rPr lang="en-US" dirty="0"/>
              <a:t>system </a:t>
            </a:r>
            <a:r>
              <a:rPr lang="th-TH" dirty="0"/>
              <a:t>ของ </a:t>
            </a:r>
            <a:r>
              <a:rPr lang="en-US" dirty="0"/>
              <a:t>Gather Town </a:t>
            </a:r>
            <a:r>
              <a:rPr lang="th-TH" dirty="0"/>
              <a:t>มีการขัดข้องระหว่างการสอนต้องทำยังไง</a:t>
            </a:r>
            <a:endParaRPr lang="en-US" dirty="0"/>
          </a:p>
        </p:txBody>
      </p:sp>
      <p:pic>
        <p:nvPicPr>
          <p:cNvPr id="2058" name="Picture 10" descr="Question Icon - Download in Glyph Style">
            <a:extLst>
              <a:ext uri="{FF2B5EF4-FFF2-40B4-BE49-F238E27FC236}">
                <a16:creationId xmlns:a16="http://schemas.microsoft.com/office/drawing/2014/main" id="{771AA854-093C-4DCC-BD27-F4FE3013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86" y="3221325"/>
            <a:ext cx="425302" cy="4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D52261-DC74-4BD5-953B-2E148461D5CB}"/>
              </a:ext>
            </a:extLst>
          </p:cNvPr>
          <p:cNvSpPr txBox="1"/>
          <p:nvPr/>
        </p:nvSpPr>
        <p:spPr>
          <a:xfrm>
            <a:off x="4806105" y="3433975"/>
            <a:ext cx="4026195" cy="1384995"/>
          </a:xfrm>
          <a:prstGeom prst="rect">
            <a:avLst/>
          </a:prstGeom>
          <a:solidFill>
            <a:srgbClr val="F2EDE7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/>
              <a:t>Idea</a:t>
            </a:r>
            <a:r>
              <a:rPr lang="en-US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อาจลด </a:t>
            </a:r>
            <a:r>
              <a:rPr lang="en-US" dirty="0"/>
              <a:t>homework/assignment </a:t>
            </a:r>
            <a:r>
              <a:rPr lang="th-TH" dirty="0"/>
              <a:t>เนื่องจากว่าให้นักเรียนเป็นแบบอ่าน</a:t>
            </a:r>
            <a:r>
              <a:rPr lang="en-US" dirty="0"/>
              <a:t> lecture </a:t>
            </a:r>
            <a:r>
              <a:rPr lang="th-TH" dirty="0"/>
              <a:t>มาล่วงหน้าก่อนเข้า </a:t>
            </a:r>
            <a:r>
              <a:rPr lang="en-US" dirty="0"/>
              <a:t>class </a:t>
            </a:r>
            <a:r>
              <a:rPr lang="th-TH" dirty="0"/>
              <a:t>เพื่อลด </a:t>
            </a:r>
            <a:r>
              <a:rPr lang="en-US" dirty="0"/>
              <a:t>work load </a:t>
            </a:r>
            <a:r>
              <a:rPr lang="th-TH" dirty="0"/>
              <a:t>ของนักเรียน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ในบางครั้งถ้า </a:t>
            </a:r>
            <a:r>
              <a:rPr lang="en-US" dirty="0"/>
              <a:t>lecture </a:t>
            </a:r>
            <a:r>
              <a:rPr lang="th-TH" dirty="0"/>
              <a:t>ไหนที่มีเนื้อหาหนัก อาจจัดกิจกรรมแข่งขันให้นักเรียนเล่น </a:t>
            </a:r>
            <a:r>
              <a:rPr lang="en-US" dirty="0"/>
              <a:t>boardgame </a:t>
            </a:r>
            <a:r>
              <a:rPr lang="th-TH" dirty="0"/>
              <a:t>เพื่อเพิ่มความผ่อนคลาย</a:t>
            </a:r>
          </a:p>
        </p:txBody>
      </p:sp>
      <p:pic>
        <p:nvPicPr>
          <p:cNvPr id="2066" name="Picture 18" descr="Idea idea bulb light bulb icon - Colourful Education">
            <a:extLst>
              <a:ext uri="{FF2B5EF4-FFF2-40B4-BE49-F238E27FC236}">
                <a16:creationId xmlns:a16="http://schemas.microsoft.com/office/drawing/2014/main" id="{58E0B770-5E5F-42C9-BF3F-B29789D8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383" y="2955851"/>
            <a:ext cx="813834" cy="81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275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663</Words>
  <Application>Microsoft Office PowerPoint</Application>
  <PresentationFormat>On-screen Show (16:9)</PresentationFormat>
  <Paragraphs>59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</vt:lpstr>
      <vt:lpstr>Simple Light</vt:lpstr>
      <vt:lpstr>PowerPoint Presentation</vt:lpstr>
      <vt:lpstr>Empathize</vt:lpstr>
      <vt:lpstr>Design Thinking</vt:lpstr>
      <vt:lpstr>Design Thinking</vt:lpstr>
      <vt:lpstr>Design Thinking</vt:lpstr>
      <vt:lpstr>Design Thinking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Iskandaria Masduki</dc:creator>
  <cp:lastModifiedBy>Mathee Prasertkijaphan</cp:lastModifiedBy>
  <cp:revision>18</cp:revision>
  <dcterms:modified xsi:type="dcterms:W3CDTF">2021-12-25T07:32:34Z</dcterms:modified>
</cp:coreProperties>
</file>